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1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3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6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2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7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2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6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6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B7A74-910A-4CC4-8DEA-044EB181005C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E7E8E-C32D-4C5A-94ED-FC03A264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1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21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a Python </a:t>
            </a:r>
            <a:r>
              <a:rPr lang="en-US" dirty="0" err="1" smtClean="0"/>
              <a:t>rogram</a:t>
            </a:r>
            <a:r>
              <a:rPr lang="en-US" dirty="0" smtClean="0"/>
              <a:t> is running and an error occurs?</a:t>
            </a:r>
          </a:p>
          <a:p>
            <a:r>
              <a:rPr lang="en-US" dirty="0" smtClean="0"/>
              <a:t>Python IDEs will “catch” the error signal and put out a message on the shell giving some indication of what statement caused the error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Traceback</a:t>
            </a:r>
            <a:r>
              <a:rPr lang="en-US" dirty="0" smtClean="0"/>
              <a:t>” …</a:t>
            </a:r>
          </a:p>
          <a:p>
            <a:r>
              <a:rPr lang="en-US" dirty="0" smtClean="0"/>
              <a:t>It is possible to handle your own errors so you don’t get this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8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for Error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 lot of error checking is done with if (else) statements</a:t>
            </a:r>
          </a:p>
          <a:p>
            <a:pPr lvl="1"/>
            <a:r>
              <a:rPr lang="en-US" dirty="0" smtClean="0"/>
              <a:t>making sure a number is not negative before you take the square root of it</a:t>
            </a:r>
          </a:p>
          <a:p>
            <a:pPr lvl="1"/>
            <a:r>
              <a:rPr lang="en-US" dirty="0" smtClean="0"/>
              <a:t>making sure the number is not zero before you divide by it</a:t>
            </a:r>
          </a:p>
          <a:p>
            <a:r>
              <a:rPr lang="en-US" dirty="0" smtClean="0"/>
              <a:t>Some errors are hard to detect this way</a:t>
            </a:r>
          </a:p>
          <a:p>
            <a:pPr lvl="1"/>
            <a:r>
              <a:rPr lang="en-US" dirty="0" smtClean="0"/>
              <a:t>trying to open a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7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modern languages have some way to let the programmer specify what should happen if a particular error occurs while the program runs</a:t>
            </a:r>
          </a:p>
          <a:p>
            <a:r>
              <a:rPr lang="en-US" dirty="0" smtClean="0"/>
              <a:t>The error signal is usually called “an exception” (as in “exception to the rule”)</a:t>
            </a:r>
          </a:p>
          <a:p>
            <a:r>
              <a:rPr lang="en-US" dirty="0" smtClean="0"/>
              <a:t>In C++ they use “try” and “catch”</a:t>
            </a:r>
          </a:p>
          <a:p>
            <a:r>
              <a:rPr lang="en-US" dirty="0" smtClean="0"/>
              <a:t>In Python they use “try” and “except”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8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/ 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syntax uses two new keywords</a:t>
            </a:r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3200" dirty="0" smtClean="0"/>
              <a:t>try:</a:t>
            </a:r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</a:t>
            </a:r>
            <a:r>
              <a:rPr lang="en-US" sz="3200" dirty="0" err="1" smtClean="0"/>
              <a:t>sq_x</a:t>
            </a:r>
            <a:r>
              <a:rPr lang="en-US" sz="3200" dirty="0" smtClean="0"/>
              <a:t> = </a:t>
            </a:r>
            <a:r>
              <a:rPr lang="en-US" sz="3200" dirty="0" err="1" smtClean="0"/>
              <a:t>sqrt</a:t>
            </a:r>
            <a:r>
              <a:rPr lang="en-US" sz="3200" dirty="0" smtClean="0"/>
              <a:t>(x)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except </a:t>
            </a:r>
            <a:r>
              <a:rPr lang="en-US" dirty="0" err="1" smtClean="0"/>
              <a:t>ValueError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print(“a negative number for </a:t>
            </a:r>
            <a:r>
              <a:rPr lang="en-US" dirty="0" err="1" smtClean="0"/>
              <a:t>sqrt</a:t>
            </a:r>
            <a:r>
              <a:rPr lang="en-US" dirty="0" smtClean="0"/>
              <a:t>”)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sq_x</a:t>
            </a:r>
            <a:r>
              <a:rPr lang="en-US" dirty="0" smtClean="0"/>
              <a:t> = 0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0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“try block” is executed – a process in the background is watching for the error signal (exception)</a:t>
            </a:r>
          </a:p>
          <a:p>
            <a:r>
              <a:rPr lang="en-US" dirty="0" smtClean="0"/>
              <a:t>If the try block succeeds (no exception), the except: block is skipped and execution proceeds from the next line after the except block</a:t>
            </a:r>
          </a:p>
          <a:p>
            <a:r>
              <a:rPr lang="en-US" dirty="0" smtClean="0"/>
              <a:t>If the try block raises an exception, the except block for that particular exception is executed and then execution continues </a:t>
            </a:r>
          </a:p>
          <a:p>
            <a:r>
              <a:rPr lang="en-US" dirty="0" smtClean="0"/>
              <a:t>If you don’t have one for that error, the except block is skipped and the usual IDE error handling takes 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67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common errors to catch</a:t>
            </a:r>
          </a:p>
          <a:p>
            <a:pPr lvl="1"/>
            <a:r>
              <a:rPr lang="en-US" dirty="0" err="1" smtClean="0"/>
              <a:t>ZeroDivisionError</a:t>
            </a:r>
            <a:endParaRPr lang="en-US" dirty="0" smtClean="0"/>
          </a:p>
          <a:p>
            <a:pPr lvl="1"/>
            <a:r>
              <a:rPr lang="en-US" dirty="0" err="1" smtClean="0"/>
              <a:t>ValueError</a:t>
            </a:r>
            <a:r>
              <a:rPr lang="en-US" dirty="0" smtClean="0"/>
              <a:t> (wrong value used)</a:t>
            </a:r>
          </a:p>
          <a:p>
            <a:pPr lvl="1"/>
            <a:r>
              <a:rPr lang="en-US" dirty="0" err="1" smtClean="0"/>
              <a:t>TypeError</a:t>
            </a:r>
            <a:r>
              <a:rPr lang="en-US" dirty="0" smtClean="0"/>
              <a:t> (wrong type used)</a:t>
            </a:r>
          </a:p>
          <a:p>
            <a:pPr lvl="1"/>
            <a:r>
              <a:rPr lang="en-US" dirty="0" err="1" smtClean="0"/>
              <a:t>IndexError</a:t>
            </a:r>
            <a:r>
              <a:rPr lang="en-US" dirty="0" smtClean="0"/>
              <a:t> (for subscripts)</a:t>
            </a:r>
          </a:p>
          <a:p>
            <a:pPr lvl="1"/>
            <a:r>
              <a:rPr lang="en-US" dirty="0" err="1" smtClean="0"/>
              <a:t>IOError</a:t>
            </a:r>
            <a:r>
              <a:rPr lang="en-US" dirty="0" smtClean="0"/>
              <a:t>  (for files)</a:t>
            </a:r>
          </a:p>
          <a:p>
            <a:r>
              <a:rPr lang="en-US" dirty="0" smtClean="0"/>
              <a:t>Keep the “try block” as small and focused as possible.  This makes it easier to handle the one or two errors which could happen.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3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have several except blocks for one try block, each one catching a different error.  </a:t>
            </a:r>
          </a:p>
          <a:p>
            <a:r>
              <a:rPr lang="en-US" dirty="0" smtClean="0"/>
              <a:t>If a try block raises more than one exception, the first except block that matches is the ONE that is done (it does not keep looking through the list for more)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25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399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Exceptions in Python</vt:lpstr>
      <vt:lpstr>Error handling</vt:lpstr>
      <vt:lpstr>Checking for Error conditions</vt:lpstr>
      <vt:lpstr>Exceptions</vt:lpstr>
      <vt:lpstr>Try / Except</vt:lpstr>
      <vt:lpstr>Semantics</vt:lpstr>
      <vt:lpstr>Notes</vt:lpstr>
      <vt:lpstr>Notes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Exceptions in Python</dc:title>
  <dc:creator>Debby</dc:creator>
  <cp:lastModifiedBy>Debby</cp:lastModifiedBy>
  <cp:revision>6</cp:revision>
  <dcterms:created xsi:type="dcterms:W3CDTF">2014-07-19T03:48:24Z</dcterms:created>
  <dcterms:modified xsi:type="dcterms:W3CDTF">2014-07-23T17:43:24Z</dcterms:modified>
</cp:coreProperties>
</file>